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2E495D-8066-459D-8E9C-B8AB922F8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5D34AE-85FE-46E7-95AA-46001C1757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699792" y="3717032"/>
            <a:ext cx="3962400" cy="2133600"/>
          </a:xfrm>
        </p:spPr>
        <p:txBody>
          <a:bodyPr>
            <a:noAutofit/>
          </a:bodyPr>
          <a:lstStyle/>
          <a:p>
            <a:pPr algn="l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 разговора ВЫ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4293840" cy="3032720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этикет и разговоры по телефону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6897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3538736" cy="57675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76800" y="457200"/>
            <a:ext cx="3655640" cy="5715000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тщательно подготовиться к телефонному разговору.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AppData\Local\Microsoft\Windows\Temporary Internet Files\Content.IE5\BJF7723P\MC90043699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9431" y="332656"/>
            <a:ext cx="184728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Microsoft\Windows\Temporary Internet Files\Content.IE5\99IBOHMI\MC9003246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5625" y="3832029"/>
            <a:ext cx="1677010" cy="18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Microsoft\Windows\Temporary Internet Files\Content.IE5\DUEEYZ18\MC90043598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681" y="1983432"/>
            <a:ext cx="1911350" cy="14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251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6724600" cy="2952328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/>
              <a:t>Оптимальное время делового телефонного звонка в организацию – после 9 часов утра.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3" name="Picture 5" descr="C:\Users\USER\AppData\Local\Microsoft\Windows\Temporary Internet Files\Content.IE5\BJF7723P\MP90038557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40324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AppData\Local\Microsoft\Windows\Temporary Internet Files\Content.IE5\BJF7723P\MP9004006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0419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404664"/>
            <a:ext cx="4824536" cy="561662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Дождавшись телефонного соединения по телефону с нужным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поздороваться и представиться.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AppData\Local\Microsoft\Windows\Temporary Internet Files\Content.IE5\99IBOHMI\MC90044062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1860791" cy="192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AppData\Local\Microsoft\Windows\Temporary Internet Files\Content.IE5\DUEEYZ18\MC90043701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726" y="3645024"/>
            <a:ext cx="2764698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8588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548680"/>
            <a:ext cx="3600400" cy="280831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не туда попали, то нужно извиниться и положить трубку.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:\Users\USER\AppData\Local\Microsoft\Windows\Temporary Internet Files\Content.IE5\DUEEYZ18\MP90038533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9685" y="2780928"/>
            <a:ext cx="413325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6189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24482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Делая повторный звонок по какому-либо вопросу, обязательно назовите себя и напомните содержание предыдущего разговора.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AppData\Local\Microsoft\Windows\Temporary Internet Files\Content.IE5\VC9QXQRQ\MP90038557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140968"/>
            <a:ext cx="2440303" cy="34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2493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44824"/>
            <a:ext cx="5698976" cy="17365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970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75</TotalTime>
  <Words>73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Составная</vt:lpstr>
      <vt:lpstr>Деловой этикет и разговоры по телефону</vt:lpstr>
      <vt:lpstr>Необходимо тщательно подготовиться к телефонному разговору.</vt:lpstr>
      <vt:lpstr>Оптимальное время делового телефонного звонка в организацию – после 9 часов утра. </vt:lpstr>
      <vt:lpstr>Дождавшись телефонного соединения по телефону с нужным абонентом, необходимо поздороваться и представиться.</vt:lpstr>
      <vt:lpstr>Если вы не туда попали, то нужно извиниться и положить трубку. </vt:lpstr>
      <vt:lpstr>Делая повторный звонок по какому-либо вопросу, обязательно назовите себя и напомните содержание предыдущего разговора.</vt:lpstr>
      <vt:lpstr> 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k-59</cp:lastModifiedBy>
  <cp:revision>9</cp:revision>
  <dcterms:created xsi:type="dcterms:W3CDTF">2014-11-09T13:55:34Z</dcterms:created>
  <dcterms:modified xsi:type="dcterms:W3CDTF">2014-11-25T13:17:49Z</dcterms:modified>
</cp:coreProperties>
</file>